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sldIdLst>
    <p:sldId id="256" r:id="rId2"/>
    <p:sldId id="261" r:id="rId3"/>
    <p:sldId id="258" r:id="rId4"/>
    <p:sldId id="260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6224" autoAdjust="0"/>
  </p:normalViewPr>
  <p:slideViewPr>
    <p:cSldViewPr snapToGrid="0">
      <p:cViewPr varScale="1">
        <p:scale>
          <a:sx n="110" d="100"/>
          <a:sy n="110" d="100"/>
        </p:scale>
        <p:origin x="156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1B3422-7D69-48D0-9779-F189356A0A3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75838-3CD5-44B2-B79C-8004817A1F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681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876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451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26674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0523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075838-3CD5-44B2-B79C-8004817A1F2E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478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3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070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1039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469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2593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3267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5700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2838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881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931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169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43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1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26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66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463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47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89CB-B894-4347-AFC3-EEAFE44250CE}" type="datetimeFigureOut">
              <a:rPr lang="uk-UA" smtClean="0"/>
              <a:t>10.03.2024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13568-B318-4E3A-AC33-D5096EE859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167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spcAft>
                <a:spcPts val="1200"/>
              </a:spcAft>
            </a:pPr>
            <a:r>
              <a:rPr lang="uk-UA" sz="3200" b="1" dirty="0">
                <a:solidFill>
                  <a:srgbClr val="FFC000"/>
                </a:solidFill>
              </a:rPr>
              <a:t>РАДІСТЬ в Новому Заповіті</a:t>
            </a:r>
            <a:endParaRPr lang="uk-UA" sz="3200" dirty="0">
              <a:solidFill>
                <a:srgbClr val="FFC000"/>
              </a:solidFill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Ів.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15:11)  Це Я вам говорив, щоб радість Моя була в вас, і щоб повна була ваша радість!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Ів.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17:13)  Тепер же до Тебе Я йду, але це говорю Я на світі, щоб мали вони в собі радість Мою досконалу.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2:26)  Тому серце моє звеселилось, і зрадів мій язик, і тіло моє відпочине в надії.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Дії 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2:28)  Ти відкрив мені дороги життя.     Ти наповниш мене радістю у присутності Своїй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69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113212" y="0"/>
            <a:ext cx="8769532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Рим.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14:17)  Бо Царство Боже не пожива й питво, але праведність, і мир, і радість у Дусі Святім.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Рим.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15:13)  Бог же надії нехай вас наповнить усякою радістю й миром у вірі, щоб ви збагатились надією, силою Духа Святого!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01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0" y="0"/>
            <a:ext cx="8882743" cy="65817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Гал.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5:22)  А плід духа: любов, радість, мир, довготерпіння, добрість, милосердя, віра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Фил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1:4)  і завжди в усякій молитві своїй за всіх вас чиню я молитву з радощами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uk-UA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x-none" sz="4000" b="1" dirty="0">
                <a:latin typeface="Arial" panose="020B0604020202020204" pitchFamily="34" charset="0"/>
                <a:cs typeface="Arial" panose="020B0604020202020204" pitchFamily="34" charset="0"/>
              </a:rPr>
              <a:t> 2:20)  Бо ви наша слава та радість!</a:t>
            </a:r>
            <a:endParaRPr lang="uk-UA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494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46759-5452-4CDC-B40E-00A81CD0765D}"/>
              </a:ext>
            </a:extLst>
          </p:cNvPr>
          <p:cNvSpPr txBox="1"/>
          <p:nvPr/>
        </p:nvSpPr>
        <p:spPr>
          <a:xfrm>
            <a:off x="269966" y="296091"/>
            <a:ext cx="8612777" cy="628568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(1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Петра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1:8)  Хоча ви й не бачили Христа, але ви любите Його. Навіть якщо ви зараз не можете побачити Його на власні очі, ви віруєте у Нього і сповнюєтеся невимовною славною радістю.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(1</a:t>
            </a:r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Ів.</a:t>
            </a:r>
            <a:r>
              <a:rPr lang="x-none" sz="3600" b="1" dirty="0">
                <a:latin typeface="Arial" panose="020B0604020202020204" pitchFamily="34" charset="0"/>
                <a:cs typeface="Arial" panose="020B0604020202020204" pitchFamily="34" charset="0"/>
              </a:rPr>
              <a:t> 1:4)  А це пишемо вам, щоб повна була ваша радість!</a:t>
            </a:r>
            <a:endParaRPr lang="uk-U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r>
              <a:rPr lang="x-none" sz="3600" b="1" dirty="0"/>
              <a:t> 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838666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TM04033921[[fn=Булат]]</Template>
  <TotalTime>42</TotalTime>
  <Words>264</Words>
  <Application>Microsoft Office PowerPoint</Application>
  <PresentationFormat>Екран (4:3)</PresentationFormat>
  <Paragraphs>24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Bookman Old Style</vt:lpstr>
      <vt:lpstr>Calibri</vt:lpstr>
      <vt:lpstr>Rockwell</vt:lpstr>
      <vt:lpstr>Damask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ПЛвЦ Рівне</dc:creator>
  <cp:lastModifiedBy>Dubenchuk Ivanka</cp:lastModifiedBy>
  <cp:revision>13</cp:revision>
  <dcterms:created xsi:type="dcterms:W3CDTF">2020-02-04T09:37:04Z</dcterms:created>
  <dcterms:modified xsi:type="dcterms:W3CDTF">2024-03-10T16:44:36Z</dcterms:modified>
</cp:coreProperties>
</file>